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igsawplanet.com/" TargetMode="External"/><Relationship Id="rId2" Type="http://schemas.openxmlformats.org/officeDocument/2006/relationships/hyperlink" Target="http://pisupisu.pl/" TargetMode="External"/><Relationship Id="rId1" Type="http://schemas.openxmlformats.org/officeDocument/2006/relationships/hyperlink" Target="http://tajemniczakuchnia.pl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igsawplanet.com/" TargetMode="External"/><Relationship Id="rId2" Type="http://schemas.openxmlformats.org/officeDocument/2006/relationships/hyperlink" Target="http://pisupisu.pl/" TargetMode="External"/><Relationship Id="rId1" Type="http://schemas.openxmlformats.org/officeDocument/2006/relationships/hyperlink" Target="http://tajemniczakuchnia.pl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978C77-8499-4C4B-9CD2-4613156863B1}" type="doc">
      <dgm:prSet loTypeId="urn:microsoft.com/office/officeart/2005/8/layout/vProcess5" loCatId="process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E7360D0-7A58-45BE-94A6-46140A769EB0}">
      <dgm:prSet/>
      <dgm:spPr/>
      <dgm:t>
        <a:bodyPr/>
        <a:lstStyle/>
        <a:p>
          <a:r>
            <a:rPr lang="pl-PL" u="sng">
              <a:hlinkClick xmlns:r="http://schemas.openxmlformats.org/officeDocument/2006/relationships" r:id="rId1"/>
            </a:rPr>
            <a:t>http://tajemniczakuchnia.pl/</a:t>
          </a:r>
          <a:endParaRPr lang="en-US"/>
        </a:p>
      </dgm:t>
    </dgm:pt>
    <dgm:pt modelId="{B25B64B9-C3EB-4D04-A77E-0AB24047B541}" type="parTrans" cxnId="{2EC07DD1-E96D-4E29-88E2-450C9DED66FD}">
      <dgm:prSet/>
      <dgm:spPr/>
      <dgm:t>
        <a:bodyPr/>
        <a:lstStyle/>
        <a:p>
          <a:endParaRPr lang="en-US"/>
        </a:p>
      </dgm:t>
    </dgm:pt>
    <dgm:pt modelId="{D04E146E-7CA6-4ABF-B82F-471F0E923AA9}" type="sibTrans" cxnId="{2EC07DD1-E96D-4E29-88E2-450C9DED66FD}">
      <dgm:prSet/>
      <dgm:spPr/>
      <dgm:t>
        <a:bodyPr/>
        <a:lstStyle/>
        <a:p>
          <a:endParaRPr lang="en-US"/>
        </a:p>
      </dgm:t>
    </dgm:pt>
    <dgm:pt modelId="{D5E87954-22A3-43F2-8CAA-237D931C5949}">
      <dgm:prSet/>
      <dgm:spPr/>
      <dgm:t>
        <a:bodyPr/>
        <a:lstStyle/>
        <a:p>
          <a:r>
            <a:rPr lang="pl-PL" u="sng">
              <a:hlinkClick xmlns:r="http://schemas.openxmlformats.org/officeDocument/2006/relationships" r:id="rId2"/>
            </a:rPr>
            <a:t>http://pisupisu.pl/</a:t>
          </a:r>
          <a:endParaRPr lang="en-US"/>
        </a:p>
      </dgm:t>
    </dgm:pt>
    <dgm:pt modelId="{9739C838-359C-4BE0-A952-474AD174D6ED}" type="parTrans" cxnId="{9E7B351B-53D5-4E64-B042-2868E9D37F3A}">
      <dgm:prSet/>
      <dgm:spPr/>
      <dgm:t>
        <a:bodyPr/>
        <a:lstStyle/>
        <a:p>
          <a:endParaRPr lang="en-US"/>
        </a:p>
      </dgm:t>
    </dgm:pt>
    <dgm:pt modelId="{34C8A61C-5496-4C5E-A6B9-64DC520EAE4E}" type="sibTrans" cxnId="{9E7B351B-53D5-4E64-B042-2868E9D37F3A}">
      <dgm:prSet/>
      <dgm:spPr/>
      <dgm:t>
        <a:bodyPr/>
        <a:lstStyle/>
        <a:p>
          <a:endParaRPr lang="en-US"/>
        </a:p>
      </dgm:t>
    </dgm:pt>
    <dgm:pt modelId="{A70AA65C-8DF2-4C7B-A7EF-7138212EB4C3}">
      <dgm:prSet/>
      <dgm:spPr/>
      <dgm:t>
        <a:bodyPr/>
        <a:lstStyle/>
        <a:p>
          <a:r>
            <a:rPr lang="pl-PL" u="sng">
              <a:hlinkClick xmlns:r="http://schemas.openxmlformats.org/officeDocument/2006/relationships" r:id="rId3"/>
            </a:rPr>
            <a:t>http://www.jigsawplanet.com/</a:t>
          </a:r>
          <a:endParaRPr lang="en-US"/>
        </a:p>
      </dgm:t>
    </dgm:pt>
    <dgm:pt modelId="{B2E7225E-4FB6-4FBB-BD7A-E743D8D197E1}" type="parTrans" cxnId="{E7991D1B-631A-4345-9490-41C01588BFC5}">
      <dgm:prSet/>
      <dgm:spPr/>
      <dgm:t>
        <a:bodyPr/>
        <a:lstStyle/>
        <a:p>
          <a:endParaRPr lang="en-US"/>
        </a:p>
      </dgm:t>
    </dgm:pt>
    <dgm:pt modelId="{7F2B821C-834E-4DD9-B40C-613EB946788F}" type="sibTrans" cxnId="{E7991D1B-631A-4345-9490-41C01588BFC5}">
      <dgm:prSet/>
      <dgm:spPr/>
      <dgm:t>
        <a:bodyPr/>
        <a:lstStyle/>
        <a:p>
          <a:endParaRPr lang="en-US"/>
        </a:p>
      </dgm:t>
    </dgm:pt>
    <dgm:pt modelId="{630A64AE-85CC-4EEC-BA5B-2E03C5B56F22}" type="pres">
      <dgm:prSet presAssocID="{99978C77-8499-4C4B-9CD2-4613156863B1}" presName="outerComposite" presStyleCnt="0">
        <dgm:presLayoutVars>
          <dgm:chMax val="5"/>
          <dgm:dir/>
          <dgm:resizeHandles val="exact"/>
        </dgm:presLayoutVars>
      </dgm:prSet>
      <dgm:spPr/>
    </dgm:pt>
    <dgm:pt modelId="{7D7CAA1F-EFDE-4793-9D0F-4DF0A82A60A8}" type="pres">
      <dgm:prSet presAssocID="{99978C77-8499-4C4B-9CD2-4613156863B1}" presName="dummyMaxCanvas" presStyleCnt="0">
        <dgm:presLayoutVars/>
      </dgm:prSet>
      <dgm:spPr/>
    </dgm:pt>
    <dgm:pt modelId="{C9F98E4C-29E6-4FD0-BB53-7E91C0E7E8AB}" type="pres">
      <dgm:prSet presAssocID="{99978C77-8499-4C4B-9CD2-4613156863B1}" presName="ThreeNodes_1" presStyleLbl="node1" presStyleIdx="0" presStyleCnt="3">
        <dgm:presLayoutVars>
          <dgm:bulletEnabled val="1"/>
        </dgm:presLayoutVars>
      </dgm:prSet>
      <dgm:spPr/>
    </dgm:pt>
    <dgm:pt modelId="{7EFB5DA5-0D0C-4ACD-BF97-DE77B6F74B7D}" type="pres">
      <dgm:prSet presAssocID="{99978C77-8499-4C4B-9CD2-4613156863B1}" presName="ThreeNodes_2" presStyleLbl="node1" presStyleIdx="1" presStyleCnt="3">
        <dgm:presLayoutVars>
          <dgm:bulletEnabled val="1"/>
        </dgm:presLayoutVars>
      </dgm:prSet>
      <dgm:spPr/>
    </dgm:pt>
    <dgm:pt modelId="{9B6E91E2-A4D0-410B-9A8D-4C8621D4F221}" type="pres">
      <dgm:prSet presAssocID="{99978C77-8499-4C4B-9CD2-4613156863B1}" presName="ThreeNodes_3" presStyleLbl="node1" presStyleIdx="2" presStyleCnt="3">
        <dgm:presLayoutVars>
          <dgm:bulletEnabled val="1"/>
        </dgm:presLayoutVars>
      </dgm:prSet>
      <dgm:spPr/>
    </dgm:pt>
    <dgm:pt modelId="{CD29E436-C584-4684-A8D3-00D3E152A1B1}" type="pres">
      <dgm:prSet presAssocID="{99978C77-8499-4C4B-9CD2-4613156863B1}" presName="ThreeConn_1-2" presStyleLbl="fgAccFollowNode1" presStyleIdx="0" presStyleCnt="2">
        <dgm:presLayoutVars>
          <dgm:bulletEnabled val="1"/>
        </dgm:presLayoutVars>
      </dgm:prSet>
      <dgm:spPr/>
    </dgm:pt>
    <dgm:pt modelId="{1EE54A70-E01C-4F71-BC23-7282302AAF1E}" type="pres">
      <dgm:prSet presAssocID="{99978C77-8499-4C4B-9CD2-4613156863B1}" presName="ThreeConn_2-3" presStyleLbl="fgAccFollowNode1" presStyleIdx="1" presStyleCnt="2">
        <dgm:presLayoutVars>
          <dgm:bulletEnabled val="1"/>
        </dgm:presLayoutVars>
      </dgm:prSet>
      <dgm:spPr/>
    </dgm:pt>
    <dgm:pt modelId="{701C8D7A-3D28-4E6B-BE6E-5D0333E427FA}" type="pres">
      <dgm:prSet presAssocID="{99978C77-8499-4C4B-9CD2-4613156863B1}" presName="ThreeNodes_1_text" presStyleLbl="node1" presStyleIdx="2" presStyleCnt="3">
        <dgm:presLayoutVars>
          <dgm:bulletEnabled val="1"/>
        </dgm:presLayoutVars>
      </dgm:prSet>
      <dgm:spPr/>
    </dgm:pt>
    <dgm:pt modelId="{22117344-D0F5-450C-B542-81A3A20BD8BE}" type="pres">
      <dgm:prSet presAssocID="{99978C77-8499-4C4B-9CD2-4613156863B1}" presName="ThreeNodes_2_text" presStyleLbl="node1" presStyleIdx="2" presStyleCnt="3">
        <dgm:presLayoutVars>
          <dgm:bulletEnabled val="1"/>
        </dgm:presLayoutVars>
      </dgm:prSet>
      <dgm:spPr/>
    </dgm:pt>
    <dgm:pt modelId="{D7E10558-79F8-4A6D-BDCA-16BCBD55047C}" type="pres">
      <dgm:prSet presAssocID="{99978C77-8499-4C4B-9CD2-4613156863B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9D0E114-EB19-4639-9ACF-595B5C263576}" type="presOf" srcId="{D5E87954-22A3-43F2-8CAA-237D931C5949}" destId="{7EFB5DA5-0D0C-4ACD-BF97-DE77B6F74B7D}" srcOrd="0" destOrd="0" presId="urn:microsoft.com/office/officeart/2005/8/layout/vProcess5"/>
    <dgm:cxn modelId="{E7991D1B-631A-4345-9490-41C01588BFC5}" srcId="{99978C77-8499-4C4B-9CD2-4613156863B1}" destId="{A70AA65C-8DF2-4C7B-A7EF-7138212EB4C3}" srcOrd="2" destOrd="0" parTransId="{B2E7225E-4FB6-4FBB-BD7A-E743D8D197E1}" sibTransId="{7F2B821C-834E-4DD9-B40C-613EB946788F}"/>
    <dgm:cxn modelId="{9E7B351B-53D5-4E64-B042-2868E9D37F3A}" srcId="{99978C77-8499-4C4B-9CD2-4613156863B1}" destId="{D5E87954-22A3-43F2-8CAA-237D931C5949}" srcOrd="1" destOrd="0" parTransId="{9739C838-359C-4BE0-A952-474AD174D6ED}" sibTransId="{34C8A61C-5496-4C5E-A6B9-64DC520EAE4E}"/>
    <dgm:cxn modelId="{59B1C139-E615-491A-99D4-D61511877723}" type="presOf" srcId="{1E7360D0-7A58-45BE-94A6-46140A769EB0}" destId="{C9F98E4C-29E6-4FD0-BB53-7E91C0E7E8AB}" srcOrd="0" destOrd="0" presId="urn:microsoft.com/office/officeart/2005/8/layout/vProcess5"/>
    <dgm:cxn modelId="{1CD8BE52-B4CB-4FCA-9536-DF04CB13A329}" type="presOf" srcId="{99978C77-8499-4C4B-9CD2-4613156863B1}" destId="{630A64AE-85CC-4EEC-BA5B-2E03C5B56F22}" srcOrd="0" destOrd="0" presId="urn:microsoft.com/office/officeart/2005/8/layout/vProcess5"/>
    <dgm:cxn modelId="{21BE6074-86F5-42A8-8EEF-61EAA37DD24B}" type="presOf" srcId="{1E7360D0-7A58-45BE-94A6-46140A769EB0}" destId="{701C8D7A-3D28-4E6B-BE6E-5D0333E427FA}" srcOrd="1" destOrd="0" presId="urn:microsoft.com/office/officeart/2005/8/layout/vProcess5"/>
    <dgm:cxn modelId="{D86A7295-4C0D-416E-ADD7-6823A0C01FB9}" type="presOf" srcId="{A70AA65C-8DF2-4C7B-A7EF-7138212EB4C3}" destId="{D7E10558-79F8-4A6D-BDCA-16BCBD55047C}" srcOrd="1" destOrd="0" presId="urn:microsoft.com/office/officeart/2005/8/layout/vProcess5"/>
    <dgm:cxn modelId="{C3B0E2A4-8E16-4451-B14B-91A0C33FCE99}" type="presOf" srcId="{34C8A61C-5496-4C5E-A6B9-64DC520EAE4E}" destId="{1EE54A70-E01C-4F71-BC23-7282302AAF1E}" srcOrd="0" destOrd="0" presId="urn:microsoft.com/office/officeart/2005/8/layout/vProcess5"/>
    <dgm:cxn modelId="{61244DA9-979D-4D1A-B48B-C5A82FF8D1C8}" type="presOf" srcId="{D5E87954-22A3-43F2-8CAA-237D931C5949}" destId="{22117344-D0F5-450C-B542-81A3A20BD8BE}" srcOrd="1" destOrd="0" presId="urn:microsoft.com/office/officeart/2005/8/layout/vProcess5"/>
    <dgm:cxn modelId="{2EC07DD1-E96D-4E29-88E2-450C9DED66FD}" srcId="{99978C77-8499-4C4B-9CD2-4613156863B1}" destId="{1E7360D0-7A58-45BE-94A6-46140A769EB0}" srcOrd="0" destOrd="0" parTransId="{B25B64B9-C3EB-4D04-A77E-0AB24047B541}" sibTransId="{D04E146E-7CA6-4ABF-B82F-471F0E923AA9}"/>
    <dgm:cxn modelId="{732516E1-FD63-499C-9941-09621D9713A6}" type="presOf" srcId="{D04E146E-7CA6-4ABF-B82F-471F0E923AA9}" destId="{CD29E436-C584-4684-A8D3-00D3E152A1B1}" srcOrd="0" destOrd="0" presId="urn:microsoft.com/office/officeart/2005/8/layout/vProcess5"/>
    <dgm:cxn modelId="{E17154E6-9E45-487F-97BF-CAC461629EA1}" type="presOf" srcId="{A70AA65C-8DF2-4C7B-A7EF-7138212EB4C3}" destId="{9B6E91E2-A4D0-410B-9A8D-4C8621D4F221}" srcOrd="0" destOrd="0" presId="urn:microsoft.com/office/officeart/2005/8/layout/vProcess5"/>
    <dgm:cxn modelId="{7BB65B84-E4A4-4A0D-800B-A41EB0B30BA4}" type="presParOf" srcId="{630A64AE-85CC-4EEC-BA5B-2E03C5B56F22}" destId="{7D7CAA1F-EFDE-4793-9D0F-4DF0A82A60A8}" srcOrd="0" destOrd="0" presId="urn:microsoft.com/office/officeart/2005/8/layout/vProcess5"/>
    <dgm:cxn modelId="{DEDA30AE-19DC-4BDB-A1D3-CD376D623DDA}" type="presParOf" srcId="{630A64AE-85CC-4EEC-BA5B-2E03C5B56F22}" destId="{C9F98E4C-29E6-4FD0-BB53-7E91C0E7E8AB}" srcOrd="1" destOrd="0" presId="urn:microsoft.com/office/officeart/2005/8/layout/vProcess5"/>
    <dgm:cxn modelId="{044714F6-690C-452A-957B-1EA060AFA856}" type="presParOf" srcId="{630A64AE-85CC-4EEC-BA5B-2E03C5B56F22}" destId="{7EFB5DA5-0D0C-4ACD-BF97-DE77B6F74B7D}" srcOrd="2" destOrd="0" presId="urn:microsoft.com/office/officeart/2005/8/layout/vProcess5"/>
    <dgm:cxn modelId="{682A5A0D-C27A-4AA6-80AE-A609A740BD61}" type="presParOf" srcId="{630A64AE-85CC-4EEC-BA5B-2E03C5B56F22}" destId="{9B6E91E2-A4D0-410B-9A8D-4C8621D4F221}" srcOrd="3" destOrd="0" presId="urn:microsoft.com/office/officeart/2005/8/layout/vProcess5"/>
    <dgm:cxn modelId="{36B6910C-FDE9-4D0D-BD5B-3E9F0C90021E}" type="presParOf" srcId="{630A64AE-85CC-4EEC-BA5B-2E03C5B56F22}" destId="{CD29E436-C584-4684-A8D3-00D3E152A1B1}" srcOrd="4" destOrd="0" presId="urn:microsoft.com/office/officeart/2005/8/layout/vProcess5"/>
    <dgm:cxn modelId="{D7D0BF1A-8E32-4BE8-AA41-CD9E4350B142}" type="presParOf" srcId="{630A64AE-85CC-4EEC-BA5B-2E03C5B56F22}" destId="{1EE54A70-E01C-4F71-BC23-7282302AAF1E}" srcOrd="5" destOrd="0" presId="urn:microsoft.com/office/officeart/2005/8/layout/vProcess5"/>
    <dgm:cxn modelId="{C1F6250B-CBCD-4603-98AD-D7D378906243}" type="presParOf" srcId="{630A64AE-85CC-4EEC-BA5B-2E03C5B56F22}" destId="{701C8D7A-3D28-4E6B-BE6E-5D0333E427FA}" srcOrd="6" destOrd="0" presId="urn:microsoft.com/office/officeart/2005/8/layout/vProcess5"/>
    <dgm:cxn modelId="{E149EB08-9948-46BE-ACD7-4AB141CFD440}" type="presParOf" srcId="{630A64AE-85CC-4EEC-BA5B-2E03C5B56F22}" destId="{22117344-D0F5-450C-B542-81A3A20BD8BE}" srcOrd="7" destOrd="0" presId="urn:microsoft.com/office/officeart/2005/8/layout/vProcess5"/>
    <dgm:cxn modelId="{454BBDD0-5859-4620-98EF-EEC8F95BD198}" type="presParOf" srcId="{630A64AE-85CC-4EEC-BA5B-2E03C5B56F22}" destId="{D7E10558-79F8-4A6D-BDCA-16BCBD55047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98E4C-29E6-4FD0-BB53-7E91C0E7E8AB}">
      <dsp:nvSpPr>
        <dsp:cNvPr id="0" name=""/>
        <dsp:cNvSpPr/>
      </dsp:nvSpPr>
      <dsp:spPr>
        <a:xfrm>
          <a:off x="0" y="0"/>
          <a:ext cx="5671749" cy="135229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u="sng" kern="1200">
              <a:hlinkClick xmlns:r="http://schemas.openxmlformats.org/officeDocument/2006/relationships" r:id="rId1"/>
            </a:rPr>
            <a:t>http://tajemniczakuchnia.pl/</a:t>
          </a:r>
          <a:endParaRPr lang="en-US" sz="2300" kern="1200"/>
        </a:p>
      </dsp:txBody>
      <dsp:txXfrm>
        <a:off x="39607" y="39607"/>
        <a:ext cx="4212522" cy="1273077"/>
      </dsp:txXfrm>
    </dsp:sp>
    <dsp:sp modelId="{7EFB5DA5-0D0C-4ACD-BF97-DE77B6F74B7D}">
      <dsp:nvSpPr>
        <dsp:cNvPr id="0" name=""/>
        <dsp:cNvSpPr/>
      </dsp:nvSpPr>
      <dsp:spPr>
        <a:xfrm>
          <a:off x="500448" y="1577673"/>
          <a:ext cx="5671749" cy="1352291"/>
        </a:xfrm>
        <a:prstGeom prst="roundRect">
          <a:avLst>
            <a:gd name="adj" fmla="val 10000"/>
          </a:avLst>
        </a:prstGeom>
        <a:solidFill>
          <a:schemeClr val="accent5">
            <a:hueOff val="10069531"/>
            <a:satOff val="31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u="sng" kern="1200">
              <a:hlinkClick xmlns:r="http://schemas.openxmlformats.org/officeDocument/2006/relationships" r:id="rId2"/>
            </a:rPr>
            <a:t>http://pisupisu.pl/</a:t>
          </a:r>
          <a:endParaRPr lang="en-US" sz="2300" kern="1200"/>
        </a:p>
      </dsp:txBody>
      <dsp:txXfrm>
        <a:off x="540055" y="1617280"/>
        <a:ext cx="4213098" cy="1273077"/>
      </dsp:txXfrm>
    </dsp:sp>
    <dsp:sp modelId="{9B6E91E2-A4D0-410B-9A8D-4C8621D4F221}">
      <dsp:nvSpPr>
        <dsp:cNvPr id="0" name=""/>
        <dsp:cNvSpPr/>
      </dsp:nvSpPr>
      <dsp:spPr>
        <a:xfrm>
          <a:off x="1000897" y="3155346"/>
          <a:ext cx="5671749" cy="1352291"/>
        </a:xfrm>
        <a:prstGeom prst="roundRect">
          <a:avLst>
            <a:gd name="adj" fmla="val 10000"/>
          </a:avLst>
        </a:prstGeom>
        <a:solidFill>
          <a:schemeClr val="accent5">
            <a:hueOff val="20139062"/>
            <a:satOff val="619"/>
            <a:lumOff val="-5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u="sng" kern="1200">
              <a:hlinkClick xmlns:r="http://schemas.openxmlformats.org/officeDocument/2006/relationships" r:id="rId3"/>
            </a:rPr>
            <a:t>http://www.jigsawplanet.com/</a:t>
          </a:r>
          <a:endParaRPr lang="en-US" sz="2300" kern="1200"/>
        </a:p>
      </dsp:txBody>
      <dsp:txXfrm>
        <a:off x="1040504" y="3194953"/>
        <a:ext cx="4213098" cy="1273077"/>
      </dsp:txXfrm>
    </dsp:sp>
    <dsp:sp modelId="{CD29E436-C584-4684-A8D3-00D3E152A1B1}">
      <dsp:nvSpPr>
        <dsp:cNvPr id="0" name=""/>
        <dsp:cNvSpPr/>
      </dsp:nvSpPr>
      <dsp:spPr>
        <a:xfrm>
          <a:off x="4792760" y="1025487"/>
          <a:ext cx="878989" cy="87898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990533" y="1025487"/>
        <a:ext cx="483443" cy="661439"/>
      </dsp:txXfrm>
    </dsp:sp>
    <dsp:sp modelId="{1EE54A70-E01C-4F71-BC23-7282302AAF1E}">
      <dsp:nvSpPr>
        <dsp:cNvPr id="0" name=""/>
        <dsp:cNvSpPr/>
      </dsp:nvSpPr>
      <dsp:spPr>
        <a:xfrm>
          <a:off x="5293209" y="2594145"/>
          <a:ext cx="878989" cy="87898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20343684"/>
            <a:satOff val="-798"/>
            <a:lumOff val="-1352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90982" y="2594145"/>
        <a:ext cx="483443" cy="661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4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198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50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19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6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5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1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3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10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36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bcyjezykpolski.pl/tematy/porady/" TargetMode="External"/><Relationship Id="rId7" Type="http://schemas.openxmlformats.org/officeDocument/2006/relationships/hyperlink" Target="https://j&#281;zyk-polski.pl/" TargetMode="External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lp.pl/" TargetMode="External"/><Relationship Id="rId5" Type="http://schemas.openxmlformats.org/officeDocument/2006/relationships/hyperlink" Target="https://www.quizme.pl/dzialy/science" TargetMode="External"/><Relationship Id="rId4" Type="http://schemas.openxmlformats.org/officeDocument/2006/relationships/hyperlink" Target="https://www.cke.gov.pl/egzamin-osmoklasisty/materialy-dodatkowe/zestawy-zadan-powtorkowych/?fbclid=IwAR16tv6z0Vlo6GMotlP0av8a0jd6bzXrHGilX3o_X5h3Lhz8sGSAzU95tX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UkOfW4DelKrSeebmAFabNA" TargetMode="External"/><Relationship Id="rId7" Type="http://schemas.openxmlformats.org/officeDocument/2006/relationships/image" Target="../media/image5.jfif"/><Relationship Id="rId2" Type="http://schemas.openxmlformats.org/officeDocument/2006/relationships/hyperlink" Target="https://www.youtube.com/channel/UCMJw3F24iFOqUzPfs1rjiUg/video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user/TDGwiazda" TargetMode="External"/><Relationship Id="rId5" Type="http://schemas.openxmlformats.org/officeDocument/2006/relationships/hyperlink" Target="https://www.youtube.com/channel/UCO8czxzBx4PxuTEolCBmq2w/videos" TargetMode="External"/><Relationship Id="rId4" Type="http://schemas.openxmlformats.org/officeDocument/2006/relationships/hyperlink" Target="http://www.periodicvideos.com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AF4F2BA-3C03-4E2C-8ABC-0949B61B3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Obraz 7" descr="Obraz zawierający trawa, zewnętrzne, mały, młode&#10;&#10;Opis wygenerowany automatycznie">
            <a:extLst>
              <a:ext uri="{FF2B5EF4-FFF2-40B4-BE49-F238E27FC236}">
                <a16:creationId xmlns:a16="http://schemas.microsoft.com/office/drawing/2014/main" id="{311C98FE-AAAA-4D5D-B037-98BAE785B6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2" r="37113"/>
          <a:stretch/>
        </p:blipFill>
        <p:spPr>
          <a:xfrm>
            <a:off x="-2" y="-152390"/>
            <a:ext cx="6099048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8B1836-80E6-4DD6-AD5F-05F99C9E63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r="40726" b="-1"/>
          <a:stretch/>
        </p:blipFill>
        <p:spPr>
          <a:xfrm>
            <a:off x="6102224" y="10"/>
            <a:ext cx="6089777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2A32361-1520-4D7B-BF1D-4B5C19C34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</a:rPr>
              <a:t>Ciekawe treści do nauki oraz zabawy</a:t>
            </a:r>
            <a:br>
              <a:rPr lang="pl-PL">
                <a:solidFill>
                  <a:srgbClr val="FFFFFF"/>
                </a:solidFill>
              </a:rPr>
            </a:br>
            <a:endParaRPr lang="pl-PL">
              <a:solidFill>
                <a:srgbClr val="FFFFFF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D3869A9-F014-4757-B455-C9892E046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>
            <a:normAutofit fontScale="62500" lnSpcReduction="20000"/>
          </a:bodyPr>
          <a:lstStyle/>
          <a:p>
            <a:r>
              <a:rPr lang="pl-PL">
                <a:solidFill>
                  <a:srgbClr val="FFFFFF"/>
                </a:solidFill>
              </a:rPr>
              <a:t>„Gimnastyka mózgu”</a:t>
            </a:r>
            <a:endParaRPr lang="pl-PL" dirty="0">
              <a:solidFill>
                <a:srgbClr val="FFFFFF"/>
              </a:solidFill>
            </a:endParaRPr>
          </a:p>
          <a:p>
            <a:endParaRPr lang="pl-PL" dirty="0">
              <a:solidFill>
                <a:srgbClr val="FFFFFF"/>
              </a:solidFill>
            </a:endParaRPr>
          </a:p>
          <a:p>
            <a:r>
              <a:rPr lang="pl-PL" dirty="0">
                <a:solidFill>
                  <a:srgbClr val="FFFFFF"/>
                </a:solidFill>
              </a:rPr>
              <a:t>Pedagog szkolny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07787ED-5EDC-4C54-AD87-55B60D0F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40A8CA7-7D5A-43B0-A1A0-B558ECA9E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9036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4FAA6B4-BAFB-4474-9B14-DC83A9096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9D7D8B8-D710-4346-B479-9F06625D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7554"/>
            <a:ext cx="10058400" cy="862584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00B0F0"/>
                </a:solidFill>
              </a:rPr>
              <a:t>Klasy młodsze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364CDC3-ADB0-4691-9286-5925F160C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Obraz zawierający trawa, zewnętrzne, osoba, granie&#10;&#10;Opis wygenerowany automatycznie">
            <a:extLst>
              <a:ext uri="{FF2B5EF4-FFF2-40B4-BE49-F238E27FC236}">
                <a16:creationId xmlns:a16="http://schemas.microsoft.com/office/drawing/2014/main" id="{0B10BD2C-11D3-4539-AA74-F62DBE967B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2" r="23854" b="-2"/>
          <a:stretch/>
        </p:blipFill>
        <p:spPr>
          <a:xfrm>
            <a:off x="7565136" y="2108200"/>
            <a:ext cx="4372864" cy="406907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B148495-5F82-48E2-A76C-C8E1C8949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F265C54A-095F-4666-BE13-ED9EDED163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700802"/>
              </p:ext>
            </p:extLst>
          </p:nvPr>
        </p:nvGraphicFramePr>
        <p:xfrm>
          <a:off x="0" y="1361455"/>
          <a:ext cx="6672647" cy="4507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230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9426B45-4C4F-4D52-8537-76E9A5B89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9CE8A5B-45C9-41CE-B047-635747586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Klasy starsze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F117E1C-E964-4433-B1A8-BB2301D0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 descr="Obraz zawierający osoba, wewnątrz, żywność, tort&#10;&#10;Opis wygenerowany automatycznie">
            <a:extLst>
              <a:ext uri="{FF2B5EF4-FFF2-40B4-BE49-F238E27FC236}">
                <a16:creationId xmlns:a16="http://schemas.microsoft.com/office/drawing/2014/main" id="{61C22F5B-238A-415E-8F71-E765E4C7C2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6" r="32134" b="-1"/>
          <a:stretch/>
        </p:blipFill>
        <p:spPr>
          <a:xfrm>
            <a:off x="467361" y="2108200"/>
            <a:ext cx="3261359" cy="360061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EF7D03-D5D4-472D-B978-6FE30CF52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880" y="2108200"/>
            <a:ext cx="7731759" cy="40589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200" u="sng" dirty="0">
                <a:hlinkClick r:id="rId3"/>
              </a:rPr>
              <a:t>https://obcyjezykpolski.pl/tematy/porady/</a:t>
            </a:r>
            <a:endParaRPr lang="pl-PL" sz="2200" u="sng" dirty="0"/>
          </a:p>
          <a:p>
            <a:pPr>
              <a:lnSpc>
                <a:spcPct val="100000"/>
              </a:lnSpc>
            </a:pP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4"/>
              </a:rPr>
              <a:t>https://www.cke.gov.pl/egzamin-osmoklasisty/materialy-dodatkowe/zestawy-zadan-powtorkowych/?fbclid=IwAR16tv6z0Vlo6GMotlP0av8a0jd6bzXrHGilX3o_X5h3Lhz8sGSAzU95tXk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5"/>
              </a:rPr>
              <a:t>https://www.quizme.pl/dzialy/science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6"/>
              </a:rPr>
              <a:t>https://klp.pl/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7"/>
              </a:rPr>
              <a:t>https://xn--jzyk-polski-rrb.pl/</a:t>
            </a:r>
            <a:endParaRPr lang="pl-PL" sz="2200" dirty="0"/>
          </a:p>
          <a:p>
            <a:pPr>
              <a:lnSpc>
                <a:spcPct val="100000"/>
              </a:lnSpc>
            </a:pPr>
            <a:endParaRPr lang="pl-PL" sz="19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E6FB20-7663-466F-A928-9371C34F9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427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0240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BC2E4EE-6032-4C8C-BCD7-03B4D727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1" y="295284"/>
            <a:ext cx="3894364" cy="1790420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00B050"/>
                </a:solidFill>
              </a:rPr>
              <a:t>Ciekawostki, pomoce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797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DD8E04-CE83-4D81-9D55-A2B94AAF3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5" y="2400037"/>
            <a:ext cx="6158302" cy="400075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200" u="sng" dirty="0">
                <a:hlinkClick r:id="rId2"/>
              </a:rPr>
              <a:t>https://www.youtube.com/channel/UCMJw3F24iFOqUzPfs1rjiUg/videos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3"/>
              </a:rPr>
              <a:t>https://www.youtube.com/channel/UCUkOfW4DelKrSeebmAFabNA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4"/>
              </a:rPr>
              <a:t>http://www.periodicvideos.com/index.htm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5"/>
              </a:rPr>
              <a:t>https://www.youtube.com/channel/UCO8czxzBx4PxuTEolCBmq2w/videos</a:t>
            </a:r>
            <a:endParaRPr lang="pl-PL" sz="2200" dirty="0"/>
          </a:p>
          <a:p>
            <a:pPr>
              <a:lnSpc>
                <a:spcPct val="100000"/>
              </a:lnSpc>
            </a:pPr>
            <a:r>
              <a:rPr lang="pl-PL" sz="2200" u="sng" dirty="0">
                <a:hlinkClick r:id="rId6"/>
              </a:rPr>
              <a:t>https://www.youtube.com/user/TDGwiazda</a:t>
            </a:r>
            <a:endParaRPr lang="pl-PL" sz="2200" dirty="0"/>
          </a:p>
          <a:p>
            <a:pPr>
              <a:lnSpc>
                <a:spcPct val="100000"/>
              </a:lnSpc>
            </a:pPr>
            <a:endParaRPr lang="pl-PL" sz="1600" dirty="0"/>
          </a:p>
        </p:txBody>
      </p:sp>
      <p:pic>
        <p:nvPicPr>
          <p:cNvPr id="5" name="Obraz 4" descr="Obraz zawierający bąbel, obiekt, kraska, ekran&#10;&#10;Opis wygenerowany automatycznie">
            <a:extLst>
              <a:ext uri="{FF2B5EF4-FFF2-40B4-BE49-F238E27FC236}">
                <a16:creationId xmlns:a16="http://schemas.microsoft.com/office/drawing/2014/main" id="{EB2B65F2-EBD9-4A64-BAF9-C3AE949A72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0" b="2"/>
          <a:stretch/>
        </p:blipFill>
        <p:spPr>
          <a:xfrm>
            <a:off x="6282128" y="211456"/>
            <a:ext cx="5372100" cy="497013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65796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412D24"/>
      </a:dk2>
      <a:lt2>
        <a:srgbClr val="E6E2E8"/>
      </a:lt2>
      <a:accent1>
        <a:srgbClr val="8AAA7E"/>
      </a:accent1>
      <a:accent2>
        <a:srgbClr val="96A870"/>
      </a:accent2>
      <a:accent3>
        <a:srgbClr val="A6A27C"/>
      </a:accent3>
      <a:accent4>
        <a:srgbClr val="BC9B7D"/>
      </a:accent4>
      <a:accent5>
        <a:srgbClr val="C59390"/>
      </a:accent5>
      <a:accent6>
        <a:srgbClr val="BC7D93"/>
      </a:accent6>
      <a:hlink>
        <a:srgbClr val="9C69AE"/>
      </a:hlink>
      <a:folHlink>
        <a:srgbClr val="7F7F7F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Panoramiczny</PresentationFormat>
  <Paragraphs>21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Avenir Next LT Pro</vt:lpstr>
      <vt:lpstr>Avenir Next LT Pro Light</vt:lpstr>
      <vt:lpstr>Calibri</vt:lpstr>
      <vt:lpstr>RetrospectVTI</vt:lpstr>
      <vt:lpstr>Ciekawe treści do nauki oraz zabawy </vt:lpstr>
      <vt:lpstr>Klasy młodsze</vt:lpstr>
      <vt:lpstr>Klasy starsze</vt:lpstr>
      <vt:lpstr>Ciekawostki, pomoce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Ciekawe treści do nauki oraz zabawy </dc:title>
  <dc:creator>Izabela Hudek</dc:creator>
  <cp:lastModifiedBy>Izabela Hudek</cp:lastModifiedBy>
  <cp:revision>3</cp:revision>
  <dcterms:created xsi:type="dcterms:W3CDTF">2020-04-01T18:38:40Z</dcterms:created>
  <dcterms:modified xsi:type="dcterms:W3CDTF">2020-04-01T18:55:43Z</dcterms:modified>
</cp:coreProperties>
</file>