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2DF9AB-AC2B-42CC-A011-78F6A4EA04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Spektrum </a:t>
            </a:r>
            <a:r>
              <a:rPr lang="pl-PL"/>
              <a:t>autyzmu- wychowanie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880CFA9-9F74-4577-BB2B-4F4A8E10D1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Izabela Hudek</a:t>
            </a:r>
          </a:p>
        </p:txBody>
      </p:sp>
    </p:spTree>
    <p:extLst>
      <p:ext uri="{BB962C8B-B14F-4D97-AF65-F5344CB8AC3E}">
        <p14:creationId xmlns:p14="http://schemas.microsoft.com/office/powerpoint/2010/main" val="413331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32F73EB-B46F-4F77-B3DC-7C374906F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DB10B3-CF45-4294-8994-0E8AD1FC6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45417F-1D1B-48A7-B4DA-BAD73B02C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CF9D9F-1672-4D0C-934E-CD9EE1BE5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58C702-CA14-4264-B8FC-A5120F75D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621A72C-7343-4A22-8700-696C5860A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44A4DC-7861-4DCC-9931-5A075855D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16C316F-BFB5-424F-A951-E962A3B74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995F625-BE4F-4433-8290-5DF0E8589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102662-1FA4-4C7A-B144-19699DF43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5E224A-5F26-423E-949C-07A720F39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F1DA18-4CA4-40CF-9ACA-105D8373B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4123F94-BE60-4BD2-A4CD-BA221CB52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205" y="1887795"/>
            <a:ext cx="9673306" cy="27331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5000" cap="all" spc="-100" dirty="0"/>
              <a:t>WYCHOWANIE DZIECKA </a:t>
            </a:r>
            <a:r>
              <a:rPr lang="pl-PL" sz="5000" cap="all" spc="-100" dirty="0"/>
              <a:t>                    </a:t>
            </a:r>
            <a:r>
              <a:rPr lang="en-US" sz="5000" cap="all" spc="-100" dirty="0"/>
              <a:t>ZE SPEKTRUM AUTYZMU</a:t>
            </a:r>
            <a:br>
              <a:rPr lang="pl-PL" sz="5000" cap="all" spc="-100" dirty="0"/>
            </a:br>
            <a:br>
              <a:rPr lang="pl-PL" sz="5000" cap="all" spc="-100" dirty="0"/>
            </a:br>
            <a:r>
              <a:rPr lang="en-US" sz="5000" cap="all" spc="-100" dirty="0"/>
              <a:t> (AUTYZM, ZESPÓŁ ASPERGERA)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6D1B74-744B-4231-97DB-86B4C9C5E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10955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C98C72-9EDD-4426-B45A-84E06A7CD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4887186-EE44-4AD3-BEFE-3478B4537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8EECC4E-F1C0-4C09-A7FD-4D623DACC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4438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5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4CB4470-D739-4432-B184-AD05187E4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Świat	 reguł:</a:t>
            </a:r>
            <a:b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7B8FE1-ED09-4537-95CA-93D3F975A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918" y="1950720"/>
            <a:ext cx="8533646" cy="380789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1) Wprowadzenie	zrozumiałych 	dla	dziecka	 granic	i reguł	powoduje	,że	dziecko	 przestaje	być  automatem; </a:t>
            </a:r>
          </a:p>
          <a:p>
            <a:pPr>
              <a:lnSpc>
                <a:spcPct val="90000"/>
              </a:lnSpc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2) Dziecko	uczy	się 	właściwie	postępować,	gdy wie co	ma	zrobić	w	określonej	sytuacji- wprowadzone przez 	nas	reguły	muszą	być	sformułowane	w	sposób, który	wskazuje	pożądane 	zachowanie; </a:t>
            </a:r>
          </a:p>
          <a:p>
            <a:pPr>
              <a:lnSpc>
                <a:spcPct val="90000"/>
              </a:lnSpc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3) Gdy	wprowadzamy	ograniczenia	 zamiast NIE-STOP;</a:t>
            </a:r>
          </a:p>
          <a:p>
            <a:pPr>
              <a:lnSpc>
                <a:spcPct val="90000"/>
              </a:lnSpc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4) Bezskuteczne	jest	odwoływanie	się	do zakazów moralnych.</a:t>
            </a:r>
          </a:p>
          <a:p>
            <a:pPr>
              <a:lnSpc>
                <a:spcPct val="90000"/>
              </a:lnSpc>
            </a:pPr>
            <a:endParaRPr lang="pl-PL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82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A31BA93-D85F-40FB-9D9A-738955C0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466" y="723900"/>
            <a:ext cx="7890075" cy="1674345"/>
          </a:xfrm>
        </p:spPr>
        <p:txBody>
          <a:bodyPr>
            <a:normAutofit/>
          </a:bodyPr>
          <a:lstStyle/>
          <a:p>
            <a:r>
              <a:rPr lang="pl-PL" sz="2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Kształtowanie	refleksji	społecznej- intencje innych	osób	są	zmienne	(tolerancja niepewności	przez	osoby	z	autyzmem)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D63C02-ECDD-4A05-BC5E-330CF11C7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4560" y="2398245"/>
            <a:ext cx="8198780" cy="38379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Dziecko	dąży	do	przewidywalność	zdarzeń- zamiast	ludzi  wybiera przedmioty,	ułatwia	to wprowadzenie	struktury	zajęć;</a:t>
            </a:r>
          </a:p>
          <a:p>
            <a:pPr>
              <a:lnSpc>
                <a:spcPct val="90000"/>
              </a:lnSpc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Warto wprowadzić	słowo	„czasami”; </a:t>
            </a:r>
          </a:p>
          <a:p>
            <a:pPr>
              <a:lnSpc>
                <a:spcPct val="90000"/>
              </a:lnSpc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Wprowadzanie		niewielkich	zmian	w strukturze zajęć-np.	zabawa	co	zmieniłam,	zmień	Ty,                a ja odgadnę;</a:t>
            </a:r>
          </a:p>
          <a:p>
            <a:pPr>
              <a:lnSpc>
                <a:spcPct val="90000"/>
              </a:lnSpc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Uświadomienie	dziecku,	że	ludzie	są	różni    i różne są	ich	zachowania,	np.	Zabawa	typu „ja lubię-ty lubisz”</a:t>
            </a:r>
          </a:p>
        </p:txBody>
      </p:sp>
    </p:spTree>
    <p:extLst>
      <p:ext uri="{BB962C8B-B14F-4D97-AF65-F5344CB8AC3E}">
        <p14:creationId xmlns:p14="http://schemas.microsoft.com/office/powerpoint/2010/main" val="2622973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1967202-C49A-44E3-94DC-C82C3E7A1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pl-PL" sz="3600" dirty="0"/>
              <a:t>Obiecane- otrzymane natychmiast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9AC675-ED96-4654-9B41-909D4A320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Praca	nad	zsynchronizowaniem	rytmu dziecka 	z	rytmem 	drugiej	osoby (dostrojenie	oddechu, ruchu,	 zachowań do	danej	czynności) </a:t>
            </a:r>
          </a:p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Trening	czekania,</a:t>
            </a:r>
          </a:p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Nauka przewidywania, ile czasu zajmie nam wykonanie	danej	czynności- ćwiczenia typu	dogoni-nie	dogoni,	 zdąży	nie zdąży,	co zajmie	mi	więcej	czasu, a co mniej.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095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A9D2C50-AB11-4861-B68A-2D299F4D0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16" y="881211"/>
            <a:ext cx="7417925" cy="95775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Ważne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D34EE0-DCA4-456D-BDB3-F59B37A83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2467" y="2003554"/>
            <a:ext cx="8198780" cy="413308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Każde	zachowanie	dziecka 	z	jego punktu widzenia jest sensowne	i	ma	dla	niego istotne znaczenie- nie eliminuj występujących	zachowań i stereotypii- mają one	wpływ	na równowagę emocjonalną; gdy są nieakceptowalne społecznie zamień	je	na	inne;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Należy	unikać	wypowiedzi	określających	przeżywane przez niego jego	trudne	stany	emocjonalne;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Wprowadź	regułę	postępowania	w trudnych	dla niego sytuacjach;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Nauka przezwyciężania	bierności (u	wyżej funkcjonujących autystów) w trudnych lub niezrozumiałych	dla niego sytuacjach.</a:t>
            </a:r>
          </a:p>
        </p:txBody>
      </p:sp>
    </p:spTree>
    <p:extLst>
      <p:ext uri="{BB962C8B-B14F-4D97-AF65-F5344CB8AC3E}">
        <p14:creationId xmlns:p14="http://schemas.microsoft.com/office/powerpoint/2010/main" val="3725700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4089982-9134-4E46-A246-85FB575DD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16" y="881211"/>
            <a:ext cx="7417925" cy="90695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przemyślenia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9B8DEB-8004-46E3-B930-2E0ABB4F6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4400" y="1952754"/>
            <a:ext cx="7635319" cy="4173726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Wielokrotne	ćwiczenie	tego	samego, bez szerszego	kontekstu	prowadzi	do kształtowania wyizolowanej	umiejętności;</a:t>
            </a:r>
          </a:p>
          <a:p>
            <a:pPr marL="0" indent="0"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• Terapia	behawioralna	–gdy	jej	celem jest tylko modyfikowanie	zaburzonych zachowań, nie	pociąga to	istotnych	zmian	w komunikacji,	myśleniu i	zaangażowaniu;</a:t>
            </a:r>
          </a:p>
          <a:p>
            <a:pPr marL="0" indent="0"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Praca	nad	wyizolowanymi	problemami dziecka.</a:t>
            </a:r>
          </a:p>
        </p:txBody>
      </p:sp>
    </p:spTree>
    <p:extLst>
      <p:ext uri="{BB962C8B-B14F-4D97-AF65-F5344CB8AC3E}">
        <p14:creationId xmlns:p14="http://schemas.microsoft.com/office/powerpoint/2010/main" val="354317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509</Words>
  <Application>Microsoft Office PowerPoint</Application>
  <PresentationFormat>Panoramiczny</PresentationFormat>
  <Paragraphs>26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Century Gothic</vt:lpstr>
      <vt:lpstr>Garamond</vt:lpstr>
      <vt:lpstr>Mydło</vt:lpstr>
      <vt:lpstr>Spektrum autyzmu- wychowanie</vt:lpstr>
      <vt:lpstr>WYCHOWANIE DZIECKA                     ZE SPEKTRUM AUTYZMU   (AUTYZM, ZESPÓŁ ASPERGERA)</vt:lpstr>
      <vt:lpstr>Świat  reguł: </vt:lpstr>
      <vt:lpstr> Kształtowanie refleksji społecznej- intencje innych osób są zmienne (tolerancja niepewności przez osoby z autyzmem)</vt:lpstr>
      <vt:lpstr>Obiecane- otrzymane natychmiast</vt:lpstr>
      <vt:lpstr>Ważne</vt:lpstr>
      <vt:lpstr>Do przemyślenia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Spektrum autyzmu</dc:title>
  <dc:creator>Izabela Hudek</dc:creator>
  <cp:lastModifiedBy>Izabela Hudek</cp:lastModifiedBy>
  <cp:revision>3</cp:revision>
  <dcterms:created xsi:type="dcterms:W3CDTF">2020-04-16T20:20:54Z</dcterms:created>
  <dcterms:modified xsi:type="dcterms:W3CDTF">2020-04-16T20:28:10Z</dcterms:modified>
</cp:coreProperties>
</file>